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69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851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662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712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7189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8669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930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1352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26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031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369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9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16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27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27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118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918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4947F16-BC7D-4A71-BB68-53E34BD48C84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319F07-3FE3-472B-9F18-773C3ECB1F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29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/>
              <a:t>Számológép program</a:t>
            </a:r>
            <a:endParaRPr lang="hu-HU" sz="44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</a:t>
            </a:r>
            <a:r>
              <a:rPr lang="hu-HU" dirty="0" smtClean="0"/>
              <a:t>: Varga Benedek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652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41069" y="365760"/>
            <a:ext cx="563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Arial Black" panose="020B0A04020102020204" pitchFamily="34" charset="0"/>
              </a:rPr>
              <a:t>Összegzés</a:t>
            </a:r>
            <a:endParaRPr lang="hu-HU" sz="2400" dirty="0">
              <a:latin typeface="Arial Black" panose="020B0A0402010202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99258" y="1188720"/>
            <a:ext cx="551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programot azoknak az embereknek ajánljuk akik számítógépet vagy egyéb eszközöket használnak és törekednek a minél pontosabb számolásra. 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413" y="2152996"/>
            <a:ext cx="4067694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Köszönöm </a:t>
            </a:r>
            <a:r>
              <a:rPr lang="hu-HU" dirty="0" smtClean="0"/>
              <a:t>a figyelmet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091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38546" y="490451"/>
            <a:ext cx="3391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+mj-lt"/>
              </a:rPr>
              <a:t>Matematikáról</a:t>
            </a:r>
            <a:endParaRPr lang="hu-HU" sz="2400" dirty="0">
              <a:latin typeface="+mj-lt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138546" y="179242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latin typeface="+mj-lt"/>
                <a:cs typeface="Arial" panose="020B0604020202020204" pitchFamily="34" charset="0"/>
              </a:rPr>
              <a:t>A matematika olyan tudományág, amely számokkal, formákkal, struktúrákkal és változókkal foglalkozik, valamint azok összefüggéseivel és tulajdonságaival.</a:t>
            </a:r>
          </a:p>
          <a:p>
            <a:r>
              <a:rPr lang="hu-HU" dirty="0">
                <a:latin typeface="+mj-lt"/>
                <a:cs typeface="Arial" panose="020B0604020202020204" pitchFamily="34" charset="0"/>
              </a:rPr>
              <a:t>A matematika fontos szerepet játszik a tudományos kutatásban, mivel segít megérteni és leírni a természet törvényszerűségeit és matematikai modellek segítségével </a:t>
            </a:r>
            <a:r>
              <a:rPr lang="hu-HU" dirty="0" err="1">
                <a:latin typeface="+mj-lt"/>
                <a:cs typeface="Arial" panose="020B0604020202020204" pitchFamily="34" charset="0"/>
              </a:rPr>
              <a:t>előrejelezni</a:t>
            </a:r>
            <a:r>
              <a:rPr lang="hu-HU" dirty="0">
                <a:latin typeface="+mj-lt"/>
                <a:cs typeface="Arial" panose="020B0604020202020204" pitchFamily="34" charset="0"/>
              </a:rPr>
              <a:t> különböző jelenségeket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4220">
            <a:off x="6288857" y="2306697"/>
            <a:ext cx="5047624" cy="31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374073" y="432262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+mj-lt"/>
              </a:rPr>
              <a:t>Számológépről</a:t>
            </a:r>
            <a:endParaRPr lang="hu-HU" sz="2400" dirty="0">
              <a:latin typeface="+mj-lt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374073" y="1911927"/>
            <a:ext cx="5037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matematikánál elengedhetetlen egy jó számológép mivel a nagyobb műveletek már sok embernek gondot okozhatnak.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86" y="2265775"/>
            <a:ext cx="5576455" cy="4225907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498764" y="3391593"/>
            <a:ext cx="395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Erre nyújt segítséget egy </a:t>
            </a:r>
            <a:r>
              <a:rPr lang="hu-HU" dirty="0" smtClean="0"/>
              <a:t>számológép ami számos műveletre képes.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137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74320" y="407324"/>
            <a:ext cx="421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+mj-lt"/>
              </a:rPr>
              <a:t>Röviden a programról</a:t>
            </a:r>
            <a:endParaRPr lang="hu-HU" sz="2400" dirty="0">
              <a:latin typeface="+mj-lt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374073" y="128016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program egy egyszerű számológép, amely lehetővé teszi alapvető matematikai műveletek végrehajtását, például összeadás, kivonás, szorzás és osztás. Emellett lehetőséget biztosít az eredmények mentésére egy TXT fájlba, amely később megtekinthető.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7357">
            <a:off x="4896196" y="2004752"/>
            <a:ext cx="5314084" cy="29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49382" y="282633"/>
            <a:ext cx="346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+mj-lt"/>
              </a:rPr>
              <a:t>A program és annak felépítése</a:t>
            </a:r>
            <a:endParaRPr lang="hu-HU" sz="2400" dirty="0">
              <a:latin typeface="+mj-lt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6891251" y="698131"/>
            <a:ext cx="390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programmal a következő műveleteket lehet elvégezni: összeadás, kivonás, szorzás, osztás.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113630"/>
            <a:ext cx="4102070" cy="4913874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4630189" y="2061556"/>
            <a:ext cx="199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It látható a menü és annak felépítése.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4630189" y="5037512"/>
            <a:ext cx="45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részletesebb jellemzések a felhasználói dokumentációban találhatóak meg.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263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6675119" y="1787237"/>
            <a:ext cx="482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Ez a rész a </a:t>
            </a:r>
            <a:r>
              <a:rPr lang="hu-HU" dirty="0" err="1" smtClean="0"/>
              <a:t>txt</a:t>
            </a:r>
            <a:r>
              <a:rPr lang="hu-HU" dirty="0" smtClean="0"/>
              <a:t> illetve az abba való mentés részhez kapcsolódik.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484822"/>
            <a:ext cx="5810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/>
          <p:nvPr/>
        </p:nvPicPr>
        <p:blipFill>
          <a:blip r:embed="rId2"/>
          <a:stretch>
            <a:fillRect/>
          </a:stretch>
        </p:blipFill>
        <p:spPr>
          <a:xfrm>
            <a:off x="242194" y="895350"/>
            <a:ext cx="3095625" cy="1409700"/>
          </a:xfrm>
          <a:prstGeom prst="rect">
            <a:avLst/>
          </a:prstGeom>
        </p:spPr>
      </p:pic>
      <p:pic>
        <p:nvPicPr>
          <p:cNvPr id="11" name="Kép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20025" y="2782942"/>
            <a:ext cx="4924425" cy="361950"/>
          </a:xfrm>
          <a:prstGeom prst="rect">
            <a:avLst/>
          </a:prstGeom>
        </p:spPr>
      </p:pic>
      <p:sp>
        <p:nvSpPr>
          <p:cNvPr id="12" name="Szövegdoboz 11"/>
          <p:cNvSpPr txBox="1"/>
          <p:nvPr/>
        </p:nvSpPr>
        <p:spPr>
          <a:xfrm>
            <a:off x="714895" y="232756"/>
            <a:ext cx="215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/>
              <a:t>Egy egyszerű példa</a:t>
            </a:r>
            <a:endParaRPr lang="hu-HU" sz="2000" dirty="0"/>
          </a:p>
        </p:txBody>
      </p:sp>
      <p:pic>
        <p:nvPicPr>
          <p:cNvPr id="13" name="Kép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357419" y="434717"/>
            <a:ext cx="5010150" cy="3257550"/>
          </a:xfrm>
          <a:prstGeom prst="rect">
            <a:avLst/>
          </a:prstGeom>
        </p:spPr>
      </p:pic>
      <p:pic>
        <p:nvPicPr>
          <p:cNvPr id="14" name="Kép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7" y="4696118"/>
            <a:ext cx="2190750" cy="495300"/>
          </a:xfrm>
          <a:prstGeom prst="rect">
            <a:avLst/>
          </a:prstGeom>
        </p:spPr>
      </p:pic>
      <p:sp>
        <p:nvSpPr>
          <p:cNvPr id="15" name="Szövegdoboz 14"/>
          <p:cNvSpPr txBox="1"/>
          <p:nvPr/>
        </p:nvSpPr>
        <p:spPr>
          <a:xfrm>
            <a:off x="3732415" y="1064029"/>
            <a:ext cx="231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menüpontban kiválasztjuk hogy melyik műveletet szeretnénk</a:t>
            </a:r>
            <a:endParaRPr lang="hu-HU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137419" y="329961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Megadjuk hogy hány számmal szeretnénk számolni</a:t>
            </a:r>
            <a:endParaRPr lang="hu-HU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2867891" y="4556798"/>
            <a:ext cx="2152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eredményeket vissza tudjuk kérdezni</a:t>
            </a:r>
            <a:endParaRPr lang="hu-HU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8321040" y="3708201"/>
            <a:ext cx="3233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számolás utána program rákérez hogy melyikkel akarjuk folytatni vagy ha netán mégse akkor egyszerűen ki tudunk lépni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66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80109" y="27147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sz="2400" dirty="0" err="1"/>
              <a:t>Github</a:t>
            </a:r>
            <a:endParaRPr lang="hu-HU" sz="2400" dirty="0"/>
          </a:p>
          <a:p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315883" y="1596043"/>
            <a:ext cx="6417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fejlesztések/újítások és azok feltöltése nagyrészt ott</a:t>
            </a:r>
          </a:p>
          <a:p>
            <a:r>
              <a:rPr lang="hu-HU" dirty="0"/>
              <a:t>történik.</a:t>
            </a:r>
          </a:p>
          <a:p>
            <a:endParaRPr lang="hu-HU" dirty="0"/>
          </a:p>
          <a:p>
            <a:r>
              <a:rPr lang="hu-HU" dirty="0"/>
              <a:t>Megtalálható ott maga program illetve a</a:t>
            </a:r>
          </a:p>
          <a:p>
            <a:endParaRPr lang="hu-HU" dirty="0"/>
          </a:p>
          <a:p>
            <a:r>
              <a:rPr lang="hu-HU" dirty="0"/>
              <a:t>Fejlesztői és felhasználói dokumentáció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545792"/>
            <a:ext cx="2633750" cy="26337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42" y="2809702"/>
            <a:ext cx="2089976" cy="20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82879" y="515389"/>
            <a:ext cx="675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 smtClean="0">
                <a:latin typeface="Arial Black" panose="020B0A04020102020204" pitchFamily="34" charset="0"/>
              </a:rPr>
              <a:t>Github</a:t>
            </a:r>
            <a:r>
              <a:rPr lang="hu-HU" sz="2400" dirty="0" smtClean="0">
                <a:latin typeface="Arial Black" panose="020B0A04020102020204" pitchFamily="34" charset="0"/>
              </a:rPr>
              <a:t> és azon történő fejlesztések</a:t>
            </a:r>
            <a:endParaRPr lang="hu-HU" sz="2400" dirty="0">
              <a:latin typeface="Arial Black" panose="020B0A04020102020204" pitchFamily="34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7" y="3006869"/>
            <a:ext cx="8505825" cy="13430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" y="1334885"/>
            <a:ext cx="4048039" cy="7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4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ő esemény">
  <a:themeElements>
    <a:clrScheme name="Fő esemén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Fő esemén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ő esemén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TM04033927[[fn=Fő esemény]]</Template>
  <TotalTime>142</TotalTime>
  <Words>258</Words>
  <Application>Microsoft Office PowerPoint</Application>
  <PresentationFormat>Szélesvásznú</PresentationFormat>
  <Paragraphs>31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Impact</vt:lpstr>
      <vt:lpstr>Fő esemény</vt:lpstr>
      <vt:lpstr>Számológép program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Számológép program</dc:title>
  <dc:creator>Varga Benedek</dc:creator>
  <cp:lastModifiedBy>Varga Benedek</cp:lastModifiedBy>
  <cp:revision>11</cp:revision>
  <dcterms:created xsi:type="dcterms:W3CDTF">2024-02-22T08:15:23Z</dcterms:created>
  <dcterms:modified xsi:type="dcterms:W3CDTF">2024-05-02T10:02:15Z</dcterms:modified>
</cp:coreProperties>
</file>